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1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AE4FBE-FB19-408C-8657-CC091BA91CE8}" type="datetimeFigureOut">
              <a:rPr lang="en-US" smtClean="0"/>
              <a:t>6/9/2011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FE17516-3D5C-48D3-8D00-EEB525248AE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Diana\Documents\California_Swag_District-Teach_Me_How_To_Dougie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 times in room 123!!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alifornia_Swag_District-Teach_Me_How_To_Dougi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9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6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21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6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84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6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12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6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91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6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6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7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184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7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96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7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5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Mr. Bandy hard at work!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Placeholder 4" descr="50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43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Mr. To Cool for S</a:t>
            </a:r>
            <a:br>
              <a:rPr lang="en-US" dirty="0" smtClean="0"/>
            </a:br>
            <a:r>
              <a:rPr lang="en-US" dirty="0" err="1" smtClean="0"/>
              <a:t>chool</a:t>
            </a:r>
            <a:endParaRPr lang="en-US" dirty="0"/>
          </a:p>
        </p:txBody>
      </p:sp>
      <p:pic>
        <p:nvPicPr>
          <p:cNvPr id="5" name="Picture Placeholder 4" descr="51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18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why I’m HOT!!!!</a:t>
            </a:r>
            <a:endParaRPr lang="en-US" dirty="0"/>
          </a:p>
        </p:txBody>
      </p:sp>
      <p:pic>
        <p:nvPicPr>
          <p:cNvPr id="5" name="Picture Placeholder 4" descr="001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3028" b="23028"/>
          <a:stretch>
            <a:fillRect/>
          </a:stretch>
        </p:blipFill>
        <p:spPr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 advTm="4353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Speed Bump!!!!!</a:t>
            </a:r>
            <a:endParaRPr lang="en-US" dirty="0"/>
          </a:p>
        </p:txBody>
      </p:sp>
      <p:pic>
        <p:nvPicPr>
          <p:cNvPr id="5" name="Picture Placeholder 4" descr="51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64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Watch out now!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Placeholder 4" descr="52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995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53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41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167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4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09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4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11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 me go!</a:t>
            </a:r>
            <a:endParaRPr lang="en-US" dirty="0"/>
          </a:p>
        </p:txBody>
      </p:sp>
      <p:pic>
        <p:nvPicPr>
          <p:cNvPr id="5" name="Picture Placeholder 4" descr="54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05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5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387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7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12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7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84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44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871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I’m hungry!</a:t>
            </a:r>
            <a:endParaRPr lang="en-US" dirty="0"/>
          </a:p>
        </p:txBody>
      </p:sp>
      <p:pic>
        <p:nvPicPr>
          <p:cNvPr id="5" name="Picture Placeholder 4" descr="58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83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Haircuts are cool! Isn’t that right ladies?</a:t>
            </a:r>
            <a:endParaRPr lang="en-US" dirty="0"/>
          </a:p>
        </p:txBody>
      </p:sp>
      <p:pic>
        <p:nvPicPr>
          <p:cNvPr id="5" name="Picture Placeholder 4" descr="58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8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Placeholder 4" descr="59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43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this the “Famous” Larry?</a:t>
            </a:r>
            <a:endParaRPr lang="en-US" dirty="0"/>
          </a:p>
        </p:txBody>
      </p:sp>
      <p:pic>
        <p:nvPicPr>
          <p:cNvPr id="5" name="Picture Placeholder 4" descr="59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26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period rocks!</a:t>
            </a:r>
            <a:endParaRPr lang="en-US" dirty="0"/>
          </a:p>
        </p:txBody>
      </p:sp>
      <p:pic>
        <p:nvPicPr>
          <p:cNvPr id="5" name="Picture Placeholder 4" descr="62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604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many pieces of tape can we have?</a:t>
            </a:r>
            <a:endParaRPr lang="en-US" dirty="0"/>
          </a:p>
        </p:txBody>
      </p:sp>
      <p:pic>
        <p:nvPicPr>
          <p:cNvPr id="5" name="Picture Placeholder 4" descr="62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51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 at Work!</a:t>
            </a:r>
            <a:endParaRPr lang="en-US" dirty="0"/>
          </a:p>
        </p:txBody>
      </p:sp>
      <p:pic>
        <p:nvPicPr>
          <p:cNvPr id="5" name="Picture Placeholder 4" descr="62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666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2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42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2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74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Jonathan Go!!!</a:t>
            </a:r>
            <a:endParaRPr lang="en-US" dirty="0"/>
          </a:p>
        </p:txBody>
      </p:sp>
      <p:pic>
        <p:nvPicPr>
          <p:cNvPr id="5" name="Picture Placeholder 4" descr="63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0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47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>
          <a:scene3d>
            <a:camera prst="isometricOffAxis1Right"/>
            <a:lightRig rig="threePt" dir="t"/>
          </a:scene3d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746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3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198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3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65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MR. Always in the Hall!</a:t>
            </a:r>
            <a:endParaRPr lang="en-US" dirty="0"/>
          </a:p>
        </p:txBody>
      </p:sp>
      <p:pic>
        <p:nvPicPr>
          <p:cNvPr id="5" name="Picture Placeholder 4" descr="63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42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Say Cheese!!!</a:t>
            </a:r>
            <a:endParaRPr lang="en-US" dirty="0"/>
          </a:p>
        </p:txBody>
      </p:sp>
      <p:pic>
        <p:nvPicPr>
          <p:cNvPr id="5" name="Picture Placeholder 4" descr="64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27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4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933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4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5367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5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5242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SMILES!!</a:t>
            </a:r>
            <a:endParaRPr lang="en-US" dirty="0"/>
          </a:p>
        </p:txBody>
      </p:sp>
      <p:pic>
        <p:nvPicPr>
          <p:cNvPr id="5" name="Picture Placeholder 4" descr="65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572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5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33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FOCUSED!!</a:t>
            </a:r>
            <a:endParaRPr lang="en-US" dirty="0"/>
          </a:p>
        </p:txBody>
      </p:sp>
      <p:pic>
        <p:nvPicPr>
          <p:cNvPr id="5" name="Picture Placeholder 4" descr="66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advTm="274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Don’t </a:t>
            </a:r>
            <a:r>
              <a:rPr lang="en-US" i="1" u="sng" dirty="0" smtClean="0"/>
              <a:t>WORK</a:t>
            </a:r>
            <a:r>
              <a:rPr lang="en-US" dirty="0" smtClean="0"/>
              <a:t> to hard!</a:t>
            </a:r>
            <a:endParaRPr lang="en-US" dirty="0"/>
          </a:p>
        </p:txBody>
      </p:sp>
      <p:pic>
        <p:nvPicPr>
          <p:cNvPr id="5" name="Picture Placeholder 4" descr="45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33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6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325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66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043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period all day everyday!!</a:t>
            </a:r>
            <a:endParaRPr lang="en-US" dirty="0"/>
          </a:p>
        </p:txBody>
      </p:sp>
      <p:pic>
        <p:nvPicPr>
          <p:cNvPr id="5" name="Picture Placeholder 4" descr="67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121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 </a:t>
            </a:r>
            <a:r>
              <a:rPr lang="en-US" dirty="0" err="1" smtClean="0"/>
              <a:t>pic</a:t>
            </a:r>
            <a:r>
              <a:rPr lang="en-US" dirty="0" smtClean="0"/>
              <a:t> of NARRISS</a:t>
            </a:r>
            <a:endParaRPr lang="en-US" dirty="0"/>
          </a:p>
        </p:txBody>
      </p:sp>
      <p:pic>
        <p:nvPicPr>
          <p:cNvPr id="5" name="Picture Placeholder 4" descr="68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68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Alright now chick!!</a:t>
            </a:r>
            <a:endParaRPr lang="en-US" dirty="0"/>
          </a:p>
        </p:txBody>
      </p:sp>
      <p:pic>
        <p:nvPicPr>
          <p:cNvPr id="5" name="Picture Placeholder 4" descr="68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03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5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512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Job Boys!</a:t>
            </a:r>
            <a:endParaRPr lang="en-US" dirty="0"/>
          </a:p>
        </p:txBody>
      </p:sp>
      <p:pic>
        <p:nvPicPr>
          <p:cNvPr id="5" name="Picture Placeholder 4" descr="55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277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Butterfly #1</a:t>
            </a:r>
            <a:endParaRPr lang="en-US" dirty="0"/>
          </a:p>
        </p:txBody>
      </p:sp>
      <p:pic>
        <p:nvPicPr>
          <p:cNvPr id="5" name="Picture Placeholder 4" descr="00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478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Butterfly #2</a:t>
            </a:r>
            <a:endParaRPr lang="en-US" dirty="0"/>
          </a:p>
        </p:txBody>
      </p:sp>
      <p:pic>
        <p:nvPicPr>
          <p:cNvPr id="5" name="Picture Placeholder 4" descr="16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96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Orange Gatorade!!!!!!!</a:t>
            </a:r>
            <a:endParaRPr lang="en-US" dirty="0"/>
          </a:p>
        </p:txBody>
      </p:sp>
      <p:pic>
        <p:nvPicPr>
          <p:cNvPr id="5" name="Picture Placeholder 4" descr="24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21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5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855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 babies!!</a:t>
            </a:r>
            <a:endParaRPr lang="en-US" dirty="0"/>
          </a:p>
        </p:txBody>
      </p:sp>
      <p:pic>
        <p:nvPicPr>
          <p:cNvPr id="5" name="Picture Placeholder 4" descr="68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5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Letting them Go!</a:t>
            </a:r>
            <a:endParaRPr lang="en-US" dirty="0"/>
          </a:p>
        </p:txBody>
      </p:sp>
      <p:pic>
        <p:nvPicPr>
          <p:cNvPr id="5" name="Picture Placeholder 4" descr="78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05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Ms. Taylor</a:t>
            </a:r>
            <a:endParaRPr lang="en-US" dirty="0"/>
          </a:p>
        </p:txBody>
      </p:sp>
      <p:pic>
        <p:nvPicPr>
          <p:cNvPr id="5" name="Picture Placeholder 4" descr="78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3089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78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231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77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1653" b="1653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1809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Much Love to all My Seventh graders!!!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safe over the summer</a:t>
            </a:r>
          </a:p>
          <a:p>
            <a:r>
              <a:rPr lang="en-US" dirty="0" smtClean="0"/>
              <a:t>Don’t bug me when you see me around town. </a:t>
            </a:r>
            <a:r>
              <a:rPr lang="en-US" dirty="0" err="1" smtClean="0"/>
              <a:t>Lol</a:t>
            </a:r>
            <a:endParaRPr lang="en-US" dirty="0" smtClean="0"/>
          </a:p>
          <a:p>
            <a:r>
              <a:rPr lang="en-US" dirty="0" smtClean="0"/>
              <a:t>Remember what I taught you this year!</a:t>
            </a:r>
          </a:p>
          <a:p>
            <a:r>
              <a:rPr lang="en-US" dirty="0" smtClean="0"/>
              <a:t>Have fun and enjoy your break.</a:t>
            </a:r>
          </a:p>
          <a:p>
            <a:r>
              <a:rPr lang="en-US" dirty="0" smtClean="0"/>
              <a:t>Make smart choices.</a:t>
            </a:r>
          </a:p>
          <a:p>
            <a:r>
              <a:rPr lang="en-US" dirty="0" smtClean="0"/>
              <a:t>Stay focused and driven . </a:t>
            </a:r>
          </a:p>
          <a:p>
            <a:r>
              <a:rPr lang="en-US" dirty="0" smtClean="0"/>
              <a:t>And always remember :</a:t>
            </a:r>
          </a:p>
          <a:p>
            <a:r>
              <a:rPr lang="en-US" dirty="0" smtClean="0"/>
              <a:t>Ms. </a:t>
            </a:r>
            <a:r>
              <a:rPr lang="en-US" dirty="0" err="1" smtClean="0"/>
              <a:t>Ratley’s</a:t>
            </a:r>
            <a:r>
              <a:rPr lang="en-US" dirty="0" smtClean="0"/>
              <a:t> Science Class is the BEST!!!!!!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Tm="1840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5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90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56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652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 descr="45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3846" r="3846"/>
          <a:stretch>
            <a:fillRect/>
          </a:stretch>
        </p:blipFill>
        <p:spPr/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2496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155</TotalTime>
  <Words>195</Words>
  <Application>Microsoft Office PowerPoint</Application>
  <PresentationFormat>On-screen Show (4:3)</PresentationFormat>
  <Paragraphs>38</Paragraphs>
  <Slides>65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Apex</vt:lpstr>
      <vt:lpstr>Fun times in room 123!!</vt:lpstr>
      <vt:lpstr>This is why I’m HOT!!!!</vt:lpstr>
      <vt:lpstr>Slide 3</vt:lpstr>
      <vt:lpstr>Slide 4</vt:lpstr>
      <vt:lpstr>Don’t WORK to hard!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Mr. Bandy hard at work!  </vt:lpstr>
      <vt:lpstr>Mr. To Cool for S chool</vt:lpstr>
      <vt:lpstr>Speed Bump!!!!!</vt:lpstr>
      <vt:lpstr>Watch out now! </vt:lpstr>
      <vt:lpstr>Slide 22</vt:lpstr>
      <vt:lpstr>Slide 23</vt:lpstr>
      <vt:lpstr>Slide 24</vt:lpstr>
      <vt:lpstr>Slide 25</vt:lpstr>
      <vt:lpstr>Let me go!</vt:lpstr>
      <vt:lpstr>Slide 27</vt:lpstr>
      <vt:lpstr>Slide 28</vt:lpstr>
      <vt:lpstr>Slide 29</vt:lpstr>
      <vt:lpstr>I’m hungry!</vt:lpstr>
      <vt:lpstr>Haircuts are cool! Isn’t that right ladies?</vt:lpstr>
      <vt:lpstr>Slide 32</vt:lpstr>
      <vt:lpstr>Is this the “Famous” Larry?</vt:lpstr>
      <vt:lpstr>3rd period rocks!</vt:lpstr>
      <vt:lpstr>How many pieces of tape can we have?</vt:lpstr>
      <vt:lpstr>Hard at Work!</vt:lpstr>
      <vt:lpstr>Slide 37</vt:lpstr>
      <vt:lpstr>Slide 38</vt:lpstr>
      <vt:lpstr>Go Jonathan Go!!!</vt:lpstr>
      <vt:lpstr>Slide 40</vt:lpstr>
      <vt:lpstr>Slide 41</vt:lpstr>
      <vt:lpstr>MR. Always in the Hall!</vt:lpstr>
      <vt:lpstr>Say Cheese!!!</vt:lpstr>
      <vt:lpstr>Slide 44</vt:lpstr>
      <vt:lpstr>Slide 45</vt:lpstr>
      <vt:lpstr>Slide 46</vt:lpstr>
      <vt:lpstr>All SMILES!!</vt:lpstr>
      <vt:lpstr>Slide 48</vt:lpstr>
      <vt:lpstr>FOCUSED!!</vt:lpstr>
      <vt:lpstr>Slide 50</vt:lpstr>
      <vt:lpstr>Slide 51</vt:lpstr>
      <vt:lpstr>5th period all day everyday!!</vt:lpstr>
      <vt:lpstr>Classic pic of NARRISS</vt:lpstr>
      <vt:lpstr>Alright now chick!!</vt:lpstr>
      <vt:lpstr>Slide 55</vt:lpstr>
      <vt:lpstr>Great Job Boys!</vt:lpstr>
      <vt:lpstr>Butterfly #1</vt:lpstr>
      <vt:lpstr>Butterfly #2</vt:lpstr>
      <vt:lpstr>Orange Gatorade!!!!!!!</vt:lpstr>
      <vt:lpstr>R babies!!</vt:lpstr>
      <vt:lpstr>Letting them Go!</vt:lpstr>
      <vt:lpstr>Ms. Taylor</vt:lpstr>
      <vt:lpstr>Slide 63</vt:lpstr>
      <vt:lpstr>Slide 64</vt:lpstr>
      <vt:lpstr>Much Love to all My Seventh graders!!!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times in room 123!!</dc:title>
  <dc:creator>Diana</dc:creator>
  <cp:lastModifiedBy>Diana</cp:lastModifiedBy>
  <cp:revision>13</cp:revision>
  <dcterms:created xsi:type="dcterms:W3CDTF">2011-06-10T00:37:44Z</dcterms:created>
  <dcterms:modified xsi:type="dcterms:W3CDTF">2011-06-10T03:13:22Z</dcterms:modified>
</cp:coreProperties>
</file>